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4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1D6F1-09C7-458B-91BE-71F0A60D6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547C4-484E-4F78-86F0-83B583E21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ECDF5-3D22-4DED-97F9-26358F58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EC637-5995-4A25-9CDE-B62519A3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95C8C-BEB2-4BDA-8FC7-FAA5A2D2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0DC6-C128-4E17-84F5-5CCFE980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60F1C-09B0-4D27-9D32-35A7092C4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57F22-4A21-40C6-AE17-C6937AF8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D003-493C-4EC1-B193-FFA2A8A7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2D50-75AE-467B-B035-6C158F7E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BA04E-C5C2-4D21-B526-B18012B7A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7703E-6F48-466E-9843-FC98864DB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5256B-E288-4AA3-ACC7-4597A88E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1A59-93EA-47B6-9484-7A7E0E46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A057-5B53-4149-B7FE-D57146CC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3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18BE-D927-4BD6-A5D6-B61B1CC3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1CFB-EAB5-4E35-90D6-2BA50C2F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027CE-3A1E-4E9C-951B-698F7270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B2E4-1203-4C2D-9ED1-E746BE03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37571-388A-4692-A140-F0E3C023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4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2C77-33D5-4257-BC74-45AE0802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6C88C-EAF2-40A7-A3B6-3AE834BEA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0322F-35F2-442D-8417-953C400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E678-167B-440B-9B5E-047BD23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58E00-15EC-4553-9B27-5E1CE8D4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3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B03F-04FA-474F-846F-593EFE6A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56C3-BE51-4B0C-8ECD-79ACABEF8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915A6-9CB2-4FA0-8B32-B60FCE750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D1917-ED29-4747-B826-637A2FE3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06D1-5396-4815-8DAD-ADC7FDAC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569A1-522D-47EF-925C-2C90C856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2096-7D7E-4B47-8EEB-B61E2CA8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3AE1B-2730-4B21-B5D6-AE542FA53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59F47-DD5E-45C4-B4D9-0898E67F4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AC94E-F127-4299-8277-F562C6E37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AA901-3829-43E6-A622-6DE69776E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1072D-7CD3-4404-B72E-BA5EAD28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2829E-A402-4A7F-AB88-C43D19E6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47125-D0F7-413C-BC8D-3EB6E978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6777-5ABB-465F-8A88-F0D971AD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77E55-4FC9-4538-82A8-2C460A64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91758-C338-4188-ACE3-D0FC2076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5DB8D-2E92-4F02-B4D9-7DDFDBBB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7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A9559-7CFF-49BA-88BE-CDBA4B48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689D2-7C36-4D18-9784-22161D12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C669C-9C24-4A31-AD66-5A46C398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F3D4-E31C-4021-B160-A7FD6F27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6625-03A0-4CDF-9E52-2C4E2CAD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5A673-1317-4DA2-B5C5-6ECE6BFF1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3240F-933F-44F5-8D1A-0547A037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C68FD-3FEE-4D84-889B-7E4238C9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9174A-499C-4F29-9D59-910E6B3D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0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4852-FF2F-4209-A105-3D78EE669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2CA0E-DFFA-4510-8C14-5172AE7E7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2E565-A1BD-461C-8F71-E157A3F1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0EB45-9EEA-452B-B33E-6AC36FF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0C792-787B-4D54-AB99-6E5B96BE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E13C5-6A48-4D42-8B1A-E26188E3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5758E-23FF-473C-BF3F-2857587C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277D-8932-4AD5-98A7-F7FA877D3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711AA-8173-4EED-A878-F276859A8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5B16-70CC-48DA-8EFE-1648CCA5E2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EA518-0CD9-4790-BC09-0FFA28B33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47EDC-5FB1-4066-ADAA-AAA20BE02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9176-CE28-4911-B850-327FC375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3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8A0B18-656A-4BC0-9A6A-2E2B254B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652" y="3964177"/>
            <a:ext cx="6760920" cy="205941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School Champions 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Union Rescue Mission 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Downtown L.A.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Kids Vaccine Clinic 12/3/22</a:t>
            </a:r>
          </a:p>
        </p:txBody>
      </p:sp>
      <p:cxnSp>
        <p:nvCxnSpPr>
          <p:cNvPr id="1036" name="Straight Connector 1035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extLst>
              <a:ext uri="{FF2B5EF4-FFF2-40B4-BE49-F238E27FC236}">
                <a16:creationId xmlns:a16="http://schemas.microsoft.com/office/drawing/2014/main" id="{001BA8A0-AEEF-4D93-9CBD-EA33DAABBD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5" t="20975" b="33912"/>
          <a:stretch/>
        </p:blipFill>
        <p:spPr bwMode="auto">
          <a:xfrm>
            <a:off x="228339" y="299363"/>
            <a:ext cx="4274113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80AB68BD-8472-4802-B6DE-2510F8920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6" r="-2" b="26908"/>
          <a:stretch/>
        </p:blipFill>
        <p:spPr bwMode="auto">
          <a:xfrm>
            <a:off x="4654296" y="299363"/>
            <a:ext cx="7217085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1B4168-10F8-44CD-9A2E-990707D1FFE4}"/>
              </a:ext>
            </a:extLst>
          </p:cNvPr>
          <p:cNvSpPr txBox="1"/>
          <p:nvPr/>
        </p:nvSpPr>
        <p:spPr>
          <a:xfrm>
            <a:off x="156653" y="3509963"/>
            <a:ext cx="4621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Observations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Homeless encampment stretched for 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LVN and Lead Nurse pictured with Tracey, cross matched the LAUSD data base with state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156 targeted kids with gaps in required vaccines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 Johns provided 1 instead of 2 mobile vans. Will return on 12/10/22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kid required 2-3 required shots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8EC39-161A-497D-BFD1-FF1508CEE1E4}"/>
              </a:ext>
            </a:extLst>
          </p:cNvPr>
          <p:cNvSpPr txBox="1"/>
          <p:nvPr/>
        </p:nvSpPr>
        <p:spPr>
          <a:xfrm>
            <a:off x="11524534" y="61599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5434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1041">
            <a:extLst>
              <a:ext uri="{FF2B5EF4-FFF2-40B4-BE49-F238E27FC236}">
                <a16:creationId xmlns:a16="http://schemas.microsoft.com/office/drawing/2014/main" id="{6E13DAD0-A4B0-4817-8995-A0D34658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8A0B18-656A-4BC0-9A6A-2E2B254B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948" y="3686424"/>
            <a:ext cx="6701478" cy="15160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School Champions consumer feedback: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‘Kids </a:t>
            </a:r>
            <a:r>
              <a:rPr lang="en-US" sz="3600" dirty="0">
                <a:solidFill>
                  <a:srgbClr val="FFFFFF"/>
                </a:solidFill>
              </a:rPr>
              <a:t>t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reat </a:t>
            </a:r>
            <a:r>
              <a:rPr lang="en-US" sz="3600" dirty="0">
                <a:solidFill>
                  <a:srgbClr val="FFFFFF"/>
                </a:solidFill>
              </a:rPr>
              <a:t>b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ags &amp; gift card incentives worth the wait-like early Christmas’</a:t>
            </a:r>
          </a:p>
        </p:txBody>
      </p:sp>
      <p:cxnSp>
        <p:nvCxnSpPr>
          <p:cNvPr id="1049" name="Straight Connector 1043">
            <a:extLst>
              <a:ext uri="{FF2B5EF4-FFF2-40B4-BE49-F238E27FC236}">
                <a16:creationId xmlns:a16="http://schemas.microsoft.com/office/drawing/2014/main" id="{59F9672C-557D-4871-B58C-7874589D7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A1275591-639A-40B1-B8AF-C7CB0E9B5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r="5118" b="-2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EB2FEF0-21D3-4331-832E-530C5D69D9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0" r="3" b="3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141A591-70E4-4A48-A71F-3FC1091509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3" b="3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359F454-6944-44AA-80F7-C79DB2BF586D}"/>
              </a:ext>
            </a:extLst>
          </p:cNvPr>
          <p:cNvSpPr txBox="1"/>
          <p:nvPr/>
        </p:nvSpPr>
        <p:spPr>
          <a:xfrm>
            <a:off x="11504582" y="613646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571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0B18-656A-4BC0-9A6A-2E2B254B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57" y="5109393"/>
            <a:ext cx="11601974" cy="156824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School Champions: George Washington Carver Middle School Kids Vax Clinic (South L.A.)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Monday 12/05/22</a:t>
            </a:r>
          </a:p>
        </p:txBody>
      </p:sp>
      <p:sp>
        <p:nvSpPr>
          <p:cNvPr id="2057" name="Oval 205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58FE6751-60BB-4E21-B159-23750E2123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25003"/>
          <a:stretch/>
        </p:blipFill>
        <p:spPr bwMode="auto"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Oval 2058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DD06AFE6-29F0-47D5-A856-72ACEEBD62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5" r="9708" b="4"/>
          <a:stretch/>
        </p:blipFill>
        <p:spPr bwMode="auto">
          <a:xfrm>
            <a:off x="4610101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Oval 2060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2158EA7-F8EA-4CF2-8B3C-2EA1D39DC2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2" r="4" b="6001"/>
          <a:stretch/>
        </p:blipFill>
        <p:spPr bwMode="auto"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CD9991-A980-4210-8CCA-9D094EFE8F16}"/>
              </a:ext>
            </a:extLst>
          </p:cNvPr>
          <p:cNvSpPr txBox="1"/>
          <p:nvPr/>
        </p:nvSpPr>
        <p:spPr>
          <a:xfrm>
            <a:off x="937093" y="4153952"/>
            <a:ext cx="3094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LAUSD nurses were delighted with the kids inspirational</a:t>
            </a:r>
          </a:p>
          <a:p>
            <a:pPr algn="ctr"/>
            <a:r>
              <a:rPr lang="en-US" dirty="0"/>
              <a:t>stress balls &amp; goody bags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AB4822-8062-4105-8E74-994C057B4DD9}"/>
              </a:ext>
            </a:extLst>
          </p:cNvPr>
          <p:cNvSpPr txBox="1"/>
          <p:nvPr/>
        </p:nvSpPr>
        <p:spPr>
          <a:xfrm>
            <a:off x="4516978" y="4239595"/>
            <a:ext cx="3158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Cedars Coach for Kids Staff was </a:t>
            </a:r>
          </a:p>
          <a:p>
            <a:pPr algn="ctr"/>
            <a:r>
              <a:rPr lang="en-US" dirty="0"/>
              <a:t>well organized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801CA-04C6-4F3E-B7C1-124FBB2646C8}"/>
              </a:ext>
            </a:extLst>
          </p:cNvPr>
          <p:cNvSpPr txBox="1"/>
          <p:nvPr/>
        </p:nvSpPr>
        <p:spPr>
          <a:xfrm>
            <a:off x="7867291" y="4298470"/>
            <a:ext cx="422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Carver Middle School staff cleared the sidewalks promptly by 8 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E67B5-9D58-4F4F-83FD-483805AA44E7}"/>
              </a:ext>
            </a:extLst>
          </p:cNvPr>
          <p:cNvSpPr txBox="1"/>
          <p:nvPr/>
        </p:nvSpPr>
        <p:spPr>
          <a:xfrm>
            <a:off x="11688793" y="62810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2079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School Champions  Union Rescue Mission  Downtown L.A. Kids Vaccine Clinic 12/3/22</vt:lpstr>
      <vt:lpstr>School Champions consumer feedback: ‘Kids treat bags &amp; gift card incentives worth the wait-like early Christmas’</vt:lpstr>
      <vt:lpstr>School Champions: George Washington Carver Middle School Kids Vax Clinic (South L.A.) Monday 12/05/22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Mission Kids Vax 12/3/22</dc:title>
  <dc:creator>Tracey Veal</dc:creator>
  <cp:lastModifiedBy>Renee Griffin</cp:lastModifiedBy>
  <cp:revision>3</cp:revision>
  <dcterms:created xsi:type="dcterms:W3CDTF">2022-12-05T21:48:49Z</dcterms:created>
  <dcterms:modified xsi:type="dcterms:W3CDTF">2022-12-13T18:07:30Z</dcterms:modified>
</cp:coreProperties>
</file>